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5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lgerian" panose="04020705040A02060702" pitchFamily="82" charset="0"/>
      <p:regular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  <p:embeddedFont>
      <p:font typeface="Open Sans Bold" panose="020B0806030504020204" charset="0"/>
      <p:bold r:id="rId17"/>
    </p:embeddedFont>
    <p:embeddedFont>
      <p:font typeface="Roboto" panose="02000000000000000000" pitchFamily="2" charset="0"/>
      <p:regular r:id="rId18"/>
      <p:bold r:id="rId19"/>
    </p:embeddedFont>
    <p:embeddedFont>
      <p:font typeface="Unbounded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6E6781-8E64-43BA-B8BF-C147CE9245D1}" v="23" dt="2024-10-03T17:07:28.6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10"/>
  </p:normalViewPr>
  <p:slideViewPr>
    <p:cSldViewPr snapToGrid="0" snapToObjects="1">
      <p:cViewPr varScale="1">
        <p:scale>
          <a:sx n="40" d="100"/>
          <a:sy n="40" d="100"/>
        </p:scale>
        <p:origin x="24" y="7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ket zade" userId="0108f270c761a4a6" providerId="LiveId" clId="{A76E6781-8E64-43BA-B8BF-C147CE9245D1}"/>
    <pc:docChg chg="undo custSel addSld delSld modSld sldOrd modMainMaster">
      <pc:chgData name="sanket zade" userId="0108f270c761a4a6" providerId="LiveId" clId="{A76E6781-8E64-43BA-B8BF-C147CE9245D1}" dt="2024-10-04T02:26:37.956" v="160" actId="14100"/>
      <pc:docMkLst>
        <pc:docMk/>
      </pc:docMkLst>
      <pc:sldChg chg="addSp modSp mod modTransition modAnim">
        <pc:chgData name="sanket zade" userId="0108f270c761a4a6" providerId="LiveId" clId="{A76E6781-8E64-43BA-B8BF-C147CE9245D1}" dt="2024-10-04T02:15:36.076" v="121" actId="21"/>
        <pc:sldMkLst>
          <pc:docMk/>
          <pc:sldMk cId="0" sldId="256"/>
        </pc:sldMkLst>
        <pc:spChg chg="mod">
          <ac:chgData name="sanket zade" userId="0108f270c761a4a6" providerId="LiveId" clId="{A76E6781-8E64-43BA-B8BF-C147CE9245D1}" dt="2024-10-04T02:15:36.076" v="121" actId="21"/>
          <ac:spMkLst>
            <pc:docMk/>
            <pc:sldMk cId="0" sldId="256"/>
            <ac:spMk id="4" creationId="{00000000-0000-0000-0000-000000000000}"/>
          </ac:spMkLst>
        </pc:spChg>
        <pc:picChg chg="add mod">
          <ac:chgData name="sanket zade" userId="0108f270c761a4a6" providerId="LiveId" clId="{A76E6781-8E64-43BA-B8BF-C147CE9245D1}" dt="2024-10-03T17:06:47.954" v="99" actId="14100"/>
          <ac:picMkLst>
            <pc:docMk/>
            <pc:sldMk cId="0" sldId="256"/>
            <ac:picMk id="8" creationId="{3164F120-9177-1789-2C82-C097534DB08D}"/>
          </ac:picMkLst>
        </pc:picChg>
      </pc:sldChg>
      <pc:sldChg chg="modTransition">
        <pc:chgData name="sanket zade" userId="0108f270c761a4a6" providerId="LiveId" clId="{A76E6781-8E64-43BA-B8BF-C147CE9245D1}" dt="2024-10-03T17:04:21.945" v="88"/>
        <pc:sldMkLst>
          <pc:docMk/>
          <pc:sldMk cId="0" sldId="257"/>
        </pc:sldMkLst>
      </pc:sldChg>
      <pc:sldChg chg="modSp mod modTransition">
        <pc:chgData name="sanket zade" userId="0108f270c761a4a6" providerId="LiveId" clId="{A76E6781-8E64-43BA-B8BF-C147CE9245D1}" dt="2024-10-04T02:19:49.549" v="122" actId="14100"/>
        <pc:sldMkLst>
          <pc:docMk/>
          <pc:sldMk cId="0" sldId="258"/>
        </pc:sldMkLst>
        <pc:spChg chg="mod">
          <ac:chgData name="sanket zade" userId="0108f270c761a4a6" providerId="LiveId" clId="{A76E6781-8E64-43BA-B8BF-C147CE9245D1}" dt="2024-10-03T17:09:10.650" v="113" actId="20577"/>
          <ac:spMkLst>
            <pc:docMk/>
            <pc:sldMk cId="0" sldId="258"/>
            <ac:spMk id="5" creationId="{00000000-0000-0000-0000-000000000000}"/>
          </ac:spMkLst>
        </pc:spChg>
        <pc:spChg chg="mod">
          <ac:chgData name="sanket zade" userId="0108f270c761a4a6" providerId="LiveId" clId="{A76E6781-8E64-43BA-B8BF-C147CE9245D1}" dt="2024-10-03T17:09:17.074" v="115" actId="20577"/>
          <ac:spMkLst>
            <pc:docMk/>
            <pc:sldMk cId="0" sldId="258"/>
            <ac:spMk id="9" creationId="{00000000-0000-0000-0000-000000000000}"/>
          </ac:spMkLst>
        </pc:spChg>
        <pc:spChg chg="mod">
          <ac:chgData name="sanket zade" userId="0108f270c761a4a6" providerId="LiveId" clId="{A76E6781-8E64-43BA-B8BF-C147CE9245D1}" dt="2024-10-04T02:19:49.549" v="122" actId="14100"/>
          <ac:spMkLst>
            <pc:docMk/>
            <pc:sldMk cId="0" sldId="258"/>
            <ac:spMk id="11" creationId="{00000000-0000-0000-0000-000000000000}"/>
          </ac:spMkLst>
        </pc:spChg>
        <pc:spChg chg="mod">
          <ac:chgData name="sanket zade" userId="0108f270c761a4a6" providerId="LiveId" clId="{A76E6781-8E64-43BA-B8BF-C147CE9245D1}" dt="2024-10-03T17:09:20.920" v="117" actId="20577"/>
          <ac:spMkLst>
            <pc:docMk/>
            <pc:sldMk cId="0" sldId="258"/>
            <ac:spMk id="13" creationId="{00000000-0000-0000-0000-000000000000}"/>
          </ac:spMkLst>
        </pc:spChg>
        <pc:spChg chg="mod">
          <ac:chgData name="sanket zade" userId="0108f270c761a4a6" providerId="LiveId" clId="{A76E6781-8E64-43BA-B8BF-C147CE9245D1}" dt="2024-10-03T17:09:24.979" v="119" actId="20577"/>
          <ac:spMkLst>
            <pc:docMk/>
            <pc:sldMk cId="0" sldId="258"/>
            <ac:spMk id="17" creationId="{00000000-0000-0000-0000-000000000000}"/>
          </ac:spMkLst>
        </pc:spChg>
      </pc:sldChg>
      <pc:sldChg chg="modSp mod modTransition">
        <pc:chgData name="sanket zade" userId="0108f270c761a4a6" providerId="LiveId" clId="{A76E6781-8E64-43BA-B8BF-C147CE9245D1}" dt="2024-10-03T17:08:59.153" v="111" actId="20577"/>
        <pc:sldMkLst>
          <pc:docMk/>
          <pc:sldMk cId="0" sldId="259"/>
        </pc:sldMkLst>
        <pc:spChg chg="mod">
          <ac:chgData name="sanket zade" userId="0108f270c761a4a6" providerId="LiveId" clId="{A76E6781-8E64-43BA-B8BF-C147CE9245D1}" dt="2024-10-03T17:08:59.153" v="111" actId="20577"/>
          <ac:spMkLst>
            <pc:docMk/>
            <pc:sldMk cId="0" sldId="259"/>
            <ac:spMk id="5" creationId="{00000000-0000-0000-0000-000000000000}"/>
          </ac:spMkLst>
        </pc:spChg>
        <pc:spChg chg="mod">
          <ac:chgData name="sanket zade" userId="0108f270c761a4a6" providerId="LiveId" clId="{A76E6781-8E64-43BA-B8BF-C147CE9245D1}" dt="2024-10-03T17:08:50.348" v="106" actId="20577"/>
          <ac:spMkLst>
            <pc:docMk/>
            <pc:sldMk cId="0" sldId="259"/>
            <ac:spMk id="9" creationId="{00000000-0000-0000-0000-000000000000}"/>
          </ac:spMkLst>
        </pc:spChg>
      </pc:sldChg>
      <pc:sldChg chg="modSp mod ord modTransition">
        <pc:chgData name="sanket zade" userId="0108f270c761a4a6" providerId="LiveId" clId="{A76E6781-8E64-43BA-B8BF-C147CE9245D1}" dt="2024-10-04T02:22:40.797" v="159" actId="1038"/>
        <pc:sldMkLst>
          <pc:docMk/>
          <pc:sldMk cId="0" sldId="260"/>
        </pc:sldMkLst>
        <pc:spChg chg="mod">
          <ac:chgData name="sanket zade" userId="0108f270c761a4a6" providerId="LiveId" clId="{A76E6781-8E64-43BA-B8BF-C147CE9245D1}" dt="2024-10-04T02:22:40.797" v="159" actId="1038"/>
          <ac:spMkLst>
            <pc:docMk/>
            <pc:sldMk cId="0" sldId="260"/>
            <ac:spMk id="3" creationId="{00000000-0000-0000-0000-000000000000}"/>
          </ac:spMkLst>
        </pc:spChg>
      </pc:sldChg>
      <pc:sldChg chg="modSp mod modTransition">
        <pc:chgData name="sanket zade" userId="0108f270c761a4a6" providerId="LiveId" clId="{A76E6781-8E64-43BA-B8BF-C147CE9245D1}" dt="2024-10-04T02:26:37.956" v="160" actId="14100"/>
        <pc:sldMkLst>
          <pc:docMk/>
          <pc:sldMk cId="0" sldId="261"/>
        </pc:sldMkLst>
        <pc:spChg chg="mod">
          <ac:chgData name="sanket zade" userId="0108f270c761a4a6" providerId="LiveId" clId="{A76E6781-8E64-43BA-B8BF-C147CE9245D1}" dt="2024-10-04T02:26:37.956" v="160" actId="14100"/>
          <ac:spMkLst>
            <pc:docMk/>
            <pc:sldMk cId="0" sldId="261"/>
            <ac:spMk id="4" creationId="{00000000-0000-0000-0000-000000000000}"/>
          </ac:spMkLst>
        </pc:spChg>
      </pc:sldChg>
      <pc:sldChg chg="modTransition">
        <pc:chgData name="sanket zade" userId="0108f270c761a4a6" providerId="LiveId" clId="{A76E6781-8E64-43BA-B8BF-C147CE9245D1}" dt="2024-10-03T17:04:39.707" v="93"/>
        <pc:sldMkLst>
          <pc:docMk/>
          <pc:sldMk cId="0" sldId="262"/>
        </pc:sldMkLst>
      </pc:sldChg>
      <pc:sldChg chg="modTransition">
        <pc:chgData name="sanket zade" userId="0108f270c761a4a6" providerId="LiveId" clId="{A76E6781-8E64-43BA-B8BF-C147CE9245D1}" dt="2024-10-03T17:04:43.289" v="94"/>
        <pc:sldMkLst>
          <pc:docMk/>
          <pc:sldMk cId="0" sldId="263"/>
        </pc:sldMkLst>
      </pc:sldChg>
      <pc:sldChg chg="delSp modSp add del mod">
        <pc:chgData name="sanket zade" userId="0108f270c761a4a6" providerId="LiveId" clId="{A76E6781-8E64-43BA-B8BF-C147CE9245D1}" dt="2024-10-03T16:56:42.538" v="5" actId="47"/>
        <pc:sldMkLst>
          <pc:docMk/>
          <pc:sldMk cId="170752132" sldId="264"/>
        </pc:sldMkLst>
        <pc:spChg chg="del mod">
          <ac:chgData name="sanket zade" userId="0108f270c761a4a6" providerId="LiveId" clId="{A76E6781-8E64-43BA-B8BF-C147CE9245D1}" dt="2024-10-03T16:56:40.306" v="4" actId="478"/>
          <ac:spMkLst>
            <pc:docMk/>
            <pc:sldMk cId="170752132" sldId="264"/>
            <ac:spMk id="3" creationId="{00000000-0000-0000-0000-000000000000}"/>
          </ac:spMkLst>
        </pc:spChg>
      </pc:sldChg>
      <pc:sldChg chg="addSp delSp modSp add mod ord modTransition">
        <pc:chgData name="sanket zade" userId="0108f270c761a4a6" providerId="LiveId" clId="{A76E6781-8E64-43BA-B8BF-C147CE9245D1}" dt="2024-10-03T17:04:49.081" v="95"/>
        <pc:sldMkLst>
          <pc:docMk/>
          <pc:sldMk cId="904662371" sldId="264"/>
        </pc:sldMkLst>
        <pc:spChg chg="del">
          <ac:chgData name="sanket zade" userId="0108f270c761a4a6" providerId="LiveId" clId="{A76E6781-8E64-43BA-B8BF-C147CE9245D1}" dt="2024-10-03T16:57:14.471" v="15" actId="478"/>
          <ac:spMkLst>
            <pc:docMk/>
            <pc:sldMk cId="904662371" sldId="264"/>
            <ac:spMk id="3" creationId="{00000000-0000-0000-0000-000000000000}"/>
          </ac:spMkLst>
        </pc:spChg>
        <pc:spChg chg="del">
          <ac:chgData name="sanket zade" userId="0108f270c761a4a6" providerId="LiveId" clId="{A76E6781-8E64-43BA-B8BF-C147CE9245D1}" dt="2024-10-03T16:57:16.230" v="16" actId="478"/>
          <ac:spMkLst>
            <pc:docMk/>
            <pc:sldMk cId="904662371" sldId="264"/>
            <ac:spMk id="4" creationId="{00000000-0000-0000-0000-000000000000}"/>
          </ac:spMkLst>
        </pc:spChg>
        <pc:spChg chg="add del">
          <ac:chgData name="sanket zade" userId="0108f270c761a4a6" providerId="LiveId" clId="{A76E6781-8E64-43BA-B8BF-C147CE9245D1}" dt="2024-10-03T16:57:46.647" v="24" actId="478"/>
          <ac:spMkLst>
            <pc:docMk/>
            <pc:sldMk cId="904662371" sldId="264"/>
            <ac:spMk id="5" creationId="{00000000-0000-0000-0000-000000000000}"/>
          </ac:spMkLst>
        </pc:spChg>
        <pc:spChg chg="del mod">
          <ac:chgData name="sanket zade" userId="0108f270c761a4a6" providerId="LiveId" clId="{A76E6781-8E64-43BA-B8BF-C147CE9245D1}" dt="2024-10-03T16:57:23.844" v="19" actId="478"/>
          <ac:spMkLst>
            <pc:docMk/>
            <pc:sldMk cId="904662371" sldId="264"/>
            <ac:spMk id="6" creationId="{00000000-0000-0000-0000-000000000000}"/>
          </ac:spMkLst>
        </pc:spChg>
        <pc:spChg chg="del">
          <ac:chgData name="sanket zade" userId="0108f270c761a4a6" providerId="LiveId" clId="{A76E6781-8E64-43BA-B8BF-C147CE9245D1}" dt="2024-10-03T16:57:28.172" v="20" actId="478"/>
          <ac:spMkLst>
            <pc:docMk/>
            <pc:sldMk cId="904662371" sldId="264"/>
            <ac:spMk id="7" creationId="{00000000-0000-0000-0000-000000000000}"/>
          </ac:spMkLst>
        </pc:spChg>
        <pc:spChg chg="del">
          <ac:chgData name="sanket zade" userId="0108f270c761a4a6" providerId="LiveId" clId="{A76E6781-8E64-43BA-B8BF-C147CE9245D1}" dt="2024-10-03T16:57:28.172" v="20" actId="478"/>
          <ac:spMkLst>
            <pc:docMk/>
            <pc:sldMk cId="904662371" sldId="264"/>
            <ac:spMk id="8" creationId="{00000000-0000-0000-0000-000000000000}"/>
          </ac:spMkLst>
        </pc:spChg>
        <pc:spChg chg="del">
          <ac:chgData name="sanket zade" userId="0108f270c761a4a6" providerId="LiveId" clId="{A76E6781-8E64-43BA-B8BF-C147CE9245D1}" dt="2024-10-03T16:57:28.172" v="20" actId="478"/>
          <ac:spMkLst>
            <pc:docMk/>
            <pc:sldMk cId="904662371" sldId="264"/>
            <ac:spMk id="9" creationId="{00000000-0000-0000-0000-000000000000}"/>
          </ac:spMkLst>
        </pc:spChg>
        <pc:spChg chg="del">
          <ac:chgData name="sanket zade" userId="0108f270c761a4a6" providerId="LiveId" clId="{A76E6781-8E64-43BA-B8BF-C147CE9245D1}" dt="2024-10-03T16:57:32.042" v="21" actId="478"/>
          <ac:spMkLst>
            <pc:docMk/>
            <pc:sldMk cId="904662371" sldId="264"/>
            <ac:spMk id="10" creationId="{00000000-0000-0000-0000-000000000000}"/>
          </ac:spMkLst>
        </pc:spChg>
        <pc:spChg chg="del">
          <ac:chgData name="sanket zade" userId="0108f270c761a4a6" providerId="LiveId" clId="{A76E6781-8E64-43BA-B8BF-C147CE9245D1}" dt="2024-10-03T16:57:32.042" v="21" actId="478"/>
          <ac:spMkLst>
            <pc:docMk/>
            <pc:sldMk cId="904662371" sldId="264"/>
            <ac:spMk id="11" creationId="{00000000-0000-0000-0000-000000000000}"/>
          </ac:spMkLst>
        </pc:spChg>
        <pc:spChg chg="add del mod">
          <ac:chgData name="sanket zade" userId="0108f270c761a4a6" providerId="LiveId" clId="{A76E6781-8E64-43BA-B8BF-C147CE9245D1}" dt="2024-10-03T17:02:10.215" v="65" actId="478"/>
          <ac:spMkLst>
            <pc:docMk/>
            <pc:sldMk cId="904662371" sldId="264"/>
            <ac:spMk id="12" creationId="{00000000-0000-0000-0000-000000000000}"/>
          </ac:spMkLst>
        </pc:spChg>
        <pc:spChg chg="add mod">
          <ac:chgData name="sanket zade" userId="0108f270c761a4a6" providerId="LiveId" clId="{A76E6781-8E64-43BA-B8BF-C147CE9245D1}" dt="2024-10-03T17:03:18.896" v="81" actId="14100"/>
          <ac:spMkLst>
            <pc:docMk/>
            <pc:sldMk cId="904662371" sldId="264"/>
            <ac:spMk id="14" creationId="{89D0D071-E755-6EBE-8AA0-98E8AD6A9551}"/>
          </ac:spMkLst>
        </pc:spChg>
        <pc:spChg chg="add mod">
          <ac:chgData name="sanket zade" userId="0108f270c761a4a6" providerId="LiveId" clId="{A76E6781-8E64-43BA-B8BF-C147CE9245D1}" dt="2024-10-03T17:02:38.179" v="71" actId="14100"/>
          <ac:spMkLst>
            <pc:docMk/>
            <pc:sldMk cId="904662371" sldId="264"/>
            <ac:spMk id="15" creationId="{04FF6D99-C42D-48EB-665F-9174096B99B9}"/>
          </ac:spMkLst>
        </pc:spChg>
        <pc:spChg chg="add mod">
          <ac:chgData name="sanket zade" userId="0108f270c761a4a6" providerId="LiveId" clId="{A76E6781-8E64-43BA-B8BF-C147CE9245D1}" dt="2024-10-03T17:03:31.624" v="85" actId="1076"/>
          <ac:spMkLst>
            <pc:docMk/>
            <pc:sldMk cId="904662371" sldId="264"/>
            <ac:spMk id="16" creationId="{8CAD3FE1-556A-0C2B-68B3-20556BD0F05F}"/>
          </ac:spMkLst>
        </pc:spChg>
        <pc:spChg chg="add mod">
          <ac:chgData name="sanket zade" userId="0108f270c761a4a6" providerId="LiveId" clId="{A76E6781-8E64-43BA-B8BF-C147CE9245D1}" dt="2024-10-03T17:02:49.366" v="73" actId="14100"/>
          <ac:spMkLst>
            <pc:docMk/>
            <pc:sldMk cId="904662371" sldId="264"/>
            <ac:spMk id="17" creationId="{17CBA957-34FE-EE0E-81CD-D696804C80C5}"/>
          </ac:spMkLst>
        </pc:spChg>
        <pc:picChg chg="del">
          <ac:chgData name="sanket zade" userId="0108f270c761a4a6" providerId="LiveId" clId="{A76E6781-8E64-43BA-B8BF-C147CE9245D1}" dt="2024-10-03T16:57:08.951" v="14" actId="478"/>
          <ac:picMkLst>
            <pc:docMk/>
            <pc:sldMk cId="904662371" sldId="264"/>
            <ac:picMk id="2" creationId="{00000000-0000-0000-0000-000000000000}"/>
          </ac:picMkLst>
        </pc:picChg>
        <pc:picChg chg="add mod">
          <ac:chgData name="sanket zade" userId="0108f270c761a4a6" providerId="LiveId" clId="{A76E6781-8E64-43BA-B8BF-C147CE9245D1}" dt="2024-10-03T17:03:26.212" v="84" actId="1076"/>
          <ac:picMkLst>
            <pc:docMk/>
            <pc:sldMk cId="904662371" sldId="264"/>
            <ac:picMk id="13" creationId="{DC0B2CFC-8C87-0412-2BB3-85BEBC364D85}"/>
          </ac:picMkLst>
        </pc:picChg>
      </pc:sldChg>
      <pc:sldChg chg="new del">
        <pc:chgData name="sanket zade" userId="0108f270c761a4a6" providerId="LiveId" clId="{A76E6781-8E64-43BA-B8BF-C147CE9245D1}" dt="2024-10-03T16:56:16.566" v="1" actId="47"/>
        <pc:sldMkLst>
          <pc:docMk/>
          <pc:sldMk cId="2143676594" sldId="264"/>
        </pc:sldMkLst>
      </pc:sldChg>
      <pc:sldMasterChg chg="modSldLayout">
        <pc:chgData name="sanket zade" userId="0108f270c761a4a6" providerId="LiveId" clId="{A76E6781-8E64-43BA-B8BF-C147CE9245D1}" dt="2024-10-03T17:05:26.206" v="96"/>
        <pc:sldMasterMkLst>
          <pc:docMk/>
          <pc:sldMasterMk cId="3965417636" sldId="2147483658"/>
        </pc:sldMasterMkLst>
        <pc:sldLayoutChg chg="delSp">
          <pc:chgData name="sanket zade" userId="0108f270c761a4a6" providerId="LiveId" clId="{A76E6781-8E64-43BA-B8BF-C147CE9245D1}" dt="2024-10-03T17:05:26.206" v="96"/>
          <pc:sldLayoutMkLst>
            <pc:docMk/>
            <pc:sldMasterMk cId="3965417636" sldId="2147483658"/>
            <pc:sldLayoutMk cId="3685808125" sldId="2147483670"/>
          </pc:sldLayoutMkLst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3685808125" sldId="2147483670"/>
              <ac:spMk id="2" creationId="{00000000-0000-0000-0000-000000000000}"/>
            </ac:spMkLst>
          </pc:spChg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3685808125" sldId="2147483670"/>
              <ac:spMk id="3" creationId="{00000000-0000-0000-0000-000000000000}"/>
            </ac:spMkLst>
          </pc:spChg>
          <pc:picChg chg="del">
            <ac:chgData name="sanket zade" userId="0108f270c761a4a6" providerId="LiveId" clId="{A76E6781-8E64-43BA-B8BF-C147CE9245D1}" dt="2024-10-03T17:05:26.206" v="96"/>
            <ac:picMkLst>
              <pc:docMk/>
              <pc:sldMasterMk cId="3965417636" sldId="2147483658"/>
              <pc:sldLayoutMk cId="3685808125" sldId="2147483670"/>
              <ac:picMk id="4" creationId="{00000000-0000-0000-0000-000000000000}"/>
            </ac:picMkLst>
          </pc:picChg>
        </pc:sldLayoutChg>
        <pc:sldLayoutChg chg="delSp">
          <pc:chgData name="sanket zade" userId="0108f270c761a4a6" providerId="LiveId" clId="{A76E6781-8E64-43BA-B8BF-C147CE9245D1}" dt="2024-10-03T17:05:26.206" v="96"/>
          <pc:sldLayoutMkLst>
            <pc:docMk/>
            <pc:sldMasterMk cId="3965417636" sldId="2147483658"/>
            <pc:sldLayoutMk cId="424648511" sldId="2147483671"/>
          </pc:sldLayoutMkLst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424648511" sldId="2147483671"/>
              <ac:spMk id="2" creationId="{00000000-0000-0000-0000-000000000000}"/>
            </ac:spMkLst>
          </pc:spChg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424648511" sldId="2147483671"/>
              <ac:spMk id="3" creationId="{00000000-0000-0000-0000-000000000000}"/>
            </ac:spMkLst>
          </pc:spChg>
          <pc:picChg chg="del">
            <ac:chgData name="sanket zade" userId="0108f270c761a4a6" providerId="LiveId" clId="{A76E6781-8E64-43BA-B8BF-C147CE9245D1}" dt="2024-10-03T17:05:26.206" v="96"/>
            <ac:picMkLst>
              <pc:docMk/>
              <pc:sldMasterMk cId="3965417636" sldId="2147483658"/>
              <pc:sldLayoutMk cId="424648511" sldId="2147483671"/>
              <ac:picMk id="4" creationId="{00000000-0000-0000-0000-000000000000}"/>
            </ac:picMkLst>
          </pc:picChg>
        </pc:sldLayoutChg>
        <pc:sldLayoutChg chg="delSp">
          <pc:chgData name="sanket zade" userId="0108f270c761a4a6" providerId="LiveId" clId="{A76E6781-8E64-43BA-B8BF-C147CE9245D1}" dt="2024-10-03T17:05:26.206" v="96"/>
          <pc:sldLayoutMkLst>
            <pc:docMk/>
            <pc:sldMasterMk cId="3965417636" sldId="2147483658"/>
            <pc:sldLayoutMk cId="3168104579" sldId="2147483672"/>
          </pc:sldLayoutMkLst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3168104579" sldId="2147483672"/>
              <ac:spMk id="2" creationId="{00000000-0000-0000-0000-000000000000}"/>
            </ac:spMkLst>
          </pc:spChg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3168104579" sldId="2147483672"/>
              <ac:spMk id="3" creationId="{00000000-0000-0000-0000-000000000000}"/>
            </ac:spMkLst>
          </pc:spChg>
          <pc:picChg chg="del">
            <ac:chgData name="sanket zade" userId="0108f270c761a4a6" providerId="LiveId" clId="{A76E6781-8E64-43BA-B8BF-C147CE9245D1}" dt="2024-10-03T17:05:26.206" v="96"/>
            <ac:picMkLst>
              <pc:docMk/>
              <pc:sldMasterMk cId="3965417636" sldId="2147483658"/>
              <pc:sldLayoutMk cId="3168104579" sldId="2147483672"/>
              <ac:picMk id="4" creationId="{00000000-0000-0000-0000-000000000000}"/>
            </ac:picMkLst>
          </pc:picChg>
        </pc:sldLayoutChg>
        <pc:sldLayoutChg chg="delSp">
          <pc:chgData name="sanket zade" userId="0108f270c761a4a6" providerId="LiveId" clId="{A76E6781-8E64-43BA-B8BF-C147CE9245D1}" dt="2024-10-03T17:05:26.206" v="96"/>
          <pc:sldLayoutMkLst>
            <pc:docMk/>
            <pc:sldMasterMk cId="3965417636" sldId="2147483658"/>
            <pc:sldLayoutMk cId="2605978042" sldId="2147483673"/>
          </pc:sldLayoutMkLst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2605978042" sldId="2147483673"/>
              <ac:spMk id="2" creationId="{00000000-0000-0000-0000-000000000000}"/>
            </ac:spMkLst>
          </pc:spChg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2605978042" sldId="2147483673"/>
              <ac:spMk id="3" creationId="{00000000-0000-0000-0000-000000000000}"/>
            </ac:spMkLst>
          </pc:spChg>
          <pc:picChg chg="del">
            <ac:chgData name="sanket zade" userId="0108f270c761a4a6" providerId="LiveId" clId="{A76E6781-8E64-43BA-B8BF-C147CE9245D1}" dt="2024-10-03T17:05:26.206" v="96"/>
            <ac:picMkLst>
              <pc:docMk/>
              <pc:sldMasterMk cId="3965417636" sldId="2147483658"/>
              <pc:sldLayoutMk cId="2605978042" sldId="2147483673"/>
              <ac:picMk id="4" creationId="{00000000-0000-0000-0000-000000000000}"/>
            </ac:picMkLst>
          </pc:picChg>
        </pc:sldLayoutChg>
        <pc:sldLayoutChg chg="delSp">
          <pc:chgData name="sanket zade" userId="0108f270c761a4a6" providerId="LiveId" clId="{A76E6781-8E64-43BA-B8BF-C147CE9245D1}" dt="2024-10-03T17:05:26.206" v="96"/>
          <pc:sldLayoutMkLst>
            <pc:docMk/>
            <pc:sldMasterMk cId="3965417636" sldId="2147483658"/>
            <pc:sldLayoutMk cId="3064840909" sldId="2147483674"/>
          </pc:sldLayoutMkLst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3064840909" sldId="2147483674"/>
              <ac:spMk id="2" creationId="{00000000-0000-0000-0000-000000000000}"/>
            </ac:spMkLst>
          </pc:spChg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3064840909" sldId="2147483674"/>
              <ac:spMk id="3" creationId="{00000000-0000-0000-0000-000000000000}"/>
            </ac:spMkLst>
          </pc:spChg>
          <pc:picChg chg="del">
            <ac:chgData name="sanket zade" userId="0108f270c761a4a6" providerId="LiveId" clId="{A76E6781-8E64-43BA-B8BF-C147CE9245D1}" dt="2024-10-03T17:05:26.206" v="96"/>
            <ac:picMkLst>
              <pc:docMk/>
              <pc:sldMasterMk cId="3965417636" sldId="2147483658"/>
              <pc:sldLayoutMk cId="3064840909" sldId="2147483674"/>
              <ac:picMk id="4" creationId="{00000000-0000-0000-0000-000000000000}"/>
            </ac:picMkLst>
          </pc:picChg>
        </pc:sldLayoutChg>
        <pc:sldLayoutChg chg="delSp">
          <pc:chgData name="sanket zade" userId="0108f270c761a4a6" providerId="LiveId" clId="{A76E6781-8E64-43BA-B8BF-C147CE9245D1}" dt="2024-10-03T17:05:26.206" v="96"/>
          <pc:sldLayoutMkLst>
            <pc:docMk/>
            <pc:sldMasterMk cId="3965417636" sldId="2147483658"/>
            <pc:sldLayoutMk cId="626737852" sldId="2147483675"/>
          </pc:sldLayoutMkLst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626737852" sldId="2147483675"/>
              <ac:spMk id="2" creationId="{00000000-0000-0000-0000-000000000000}"/>
            </ac:spMkLst>
          </pc:spChg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626737852" sldId="2147483675"/>
              <ac:spMk id="3" creationId="{00000000-0000-0000-0000-000000000000}"/>
            </ac:spMkLst>
          </pc:spChg>
          <pc:picChg chg="del">
            <ac:chgData name="sanket zade" userId="0108f270c761a4a6" providerId="LiveId" clId="{A76E6781-8E64-43BA-B8BF-C147CE9245D1}" dt="2024-10-03T17:05:26.206" v="96"/>
            <ac:picMkLst>
              <pc:docMk/>
              <pc:sldMasterMk cId="3965417636" sldId="2147483658"/>
              <pc:sldLayoutMk cId="626737852" sldId="2147483675"/>
              <ac:picMk id="4" creationId="{00000000-0000-0000-0000-000000000000}"/>
            </ac:picMkLst>
          </pc:picChg>
        </pc:sldLayoutChg>
        <pc:sldLayoutChg chg="delSp">
          <pc:chgData name="sanket zade" userId="0108f270c761a4a6" providerId="LiveId" clId="{A76E6781-8E64-43BA-B8BF-C147CE9245D1}" dt="2024-10-03T17:05:26.206" v="96"/>
          <pc:sldLayoutMkLst>
            <pc:docMk/>
            <pc:sldMasterMk cId="3965417636" sldId="2147483658"/>
            <pc:sldLayoutMk cId="1949505869" sldId="2147483676"/>
          </pc:sldLayoutMkLst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1949505869" sldId="2147483676"/>
              <ac:spMk id="2" creationId="{00000000-0000-0000-0000-000000000000}"/>
            </ac:spMkLst>
          </pc:spChg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1949505869" sldId="2147483676"/>
              <ac:spMk id="3" creationId="{00000000-0000-0000-0000-000000000000}"/>
            </ac:spMkLst>
          </pc:spChg>
          <pc:picChg chg="del">
            <ac:chgData name="sanket zade" userId="0108f270c761a4a6" providerId="LiveId" clId="{A76E6781-8E64-43BA-B8BF-C147CE9245D1}" dt="2024-10-03T17:05:26.206" v="96"/>
            <ac:picMkLst>
              <pc:docMk/>
              <pc:sldMasterMk cId="3965417636" sldId="2147483658"/>
              <pc:sldLayoutMk cId="1949505869" sldId="2147483676"/>
              <ac:picMk id="4" creationId="{00000000-0000-0000-0000-000000000000}"/>
            </ac:picMkLst>
          </pc:picChg>
        </pc:sldLayoutChg>
        <pc:sldLayoutChg chg="delSp">
          <pc:chgData name="sanket zade" userId="0108f270c761a4a6" providerId="LiveId" clId="{A76E6781-8E64-43BA-B8BF-C147CE9245D1}" dt="2024-10-03T17:05:26.206" v="96"/>
          <pc:sldLayoutMkLst>
            <pc:docMk/>
            <pc:sldMasterMk cId="3965417636" sldId="2147483658"/>
            <pc:sldLayoutMk cId="2554968347" sldId="2147483677"/>
          </pc:sldLayoutMkLst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2554968347" sldId="2147483677"/>
              <ac:spMk id="2" creationId="{00000000-0000-0000-0000-000000000000}"/>
            </ac:spMkLst>
          </pc:spChg>
          <pc:spChg chg="del">
            <ac:chgData name="sanket zade" userId="0108f270c761a4a6" providerId="LiveId" clId="{A76E6781-8E64-43BA-B8BF-C147CE9245D1}" dt="2024-10-03T17:05:26.206" v="96"/>
            <ac:spMkLst>
              <pc:docMk/>
              <pc:sldMasterMk cId="3965417636" sldId="2147483658"/>
              <pc:sldLayoutMk cId="2554968347" sldId="2147483677"/>
              <ac:spMk id="3" creationId="{00000000-0000-0000-0000-000000000000}"/>
            </ac:spMkLst>
          </pc:spChg>
          <pc:picChg chg="del">
            <ac:chgData name="sanket zade" userId="0108f270c761a4a6" providerId="LiveId" clId="{A76E6781-8E64-43BA-B8BF-C147CE9245D1}" dt="2024-10-03T17:05:26.206" v="96"/>
            <ac:picMkLst>
              <pc:docMk/>
              <pc:sldMasterMk cId="3965417636" sldId="2147483658"/>
              <pc:sldLayoutMk cId="2554968347" sldId="2147483677"/>
              <ac:picMk id="4" creationId="{00000000-0000-0000-0000-000000000000}"/>
            </ac:picMkLst>
          </pc:picChg>
        </pc:sldLayoutChg>
      </pc:sldMaster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9905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03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1F247-2E72-0C7E-496B-0151E1B0A7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69C68-B444-EE25-8D73-DC76FB53B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1FC6FC-1698-385A-A20E-163C8063E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99181-B269-DD5E-DE8A-2197F01BE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8C686-EDC1-C37B-F918-28F39658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1147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BFACB-D4EA-3016-FDCC-13E325324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1ED04-506A-F963-8860-4C245404D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6A796-2DB0-A826-C184-4ABC3B7F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8E452-F2B8-8742-100D-5877328BC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F3660-2FC8-45D5-DFA1-86BBC29C3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544762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DCB69F-FCF9-157B-8748-90A80D49B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459D7A-56F3-F59D-AA25-C78FB0BF8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A4F23-BD37-D71E-9276-1C2E78B26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A9B71-EF68-8792-7BC5-988A597CF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7F098-4AF9-C0DE-BCA0-7F303FC94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76670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7700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58553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0492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7363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0596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09083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29064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6713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39F33-11D4-CAF9-9D86-E8AC4519F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69B1A-583F-9C66-AE9C-29FF303FC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1BBED-1B44-5AD4-BFDE-B41EE1B25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08C0E-9BD8-44E9-9D1B-664120AFC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4F1E9-ED5F-9AEE-FAD5-63104F26A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62243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BD719-238B-1365-01C5-02B834B49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E6AD5B-311F-65B1-6A5D-2C9443BDC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13739-0EFB-EF0F-559B-CED455811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3AE34-B27B-8659-C276-3BE8963CD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39C2E-3E95-ECCF-C252-E5C2DC7DA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64636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9F658-F86A-E146-D308-50B47CDBD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328FD-767C-F7B7-C1AA-EB4B6F54EE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C3FA7-1E31-84CB-0184-24B201CFC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822E8-DDFE-2A11-2323-31661F88C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9FAD8-D5BA-0C1F-8691-9C2DA1190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D592AD-F128-4DC9-A66F-1816BD07F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01142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3E070-55EF-8B97-AE0C-078269D0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0897E2-100E-99D2-8B60-872B0AD6E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252455-1B9C-ECEF-07D6-6BEB89AC8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990EE-FEC4-4459-4DEC-CC1FB1E581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F31D02-0706-AD10-6ADF-49FC047C6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875AE4-B6DC-E3D2-79F2-DCAECBA14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0ECA0A-397A-E333-50EF-E5DF217D6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01C5C5-B4B0-BE3E-ECDD-417138F5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04324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8F47E-B4C3-5698-F868-AA7AB3338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CCA329-6516-D862-C9AF-0A0B39991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7198A7-E1F7-65D8-2DE3-85821BA2D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8DEF89-CF41-2AF9-1EBB-55FC8053F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0764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84ECA4-5E86-210D-D53F-0DBEA33B6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A66BD9-177B-8D2C-95D3-FAB8AAFEB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1B6E4E-21AB-5B8D-DDC3-938E8B330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54318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C3119-F03D-0F2F-AB00-31AC3B75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359EA-C6BE-23F4-4071-283FE0FCF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BB514-A0B1-CB08-56A6-43F8F956C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128D7-70C1-639B-2C71-7AC2D8AAC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5C347B-2225-1C14-0893-0FCD935D0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1A22E4-ECC0-F713-75BA-EC5158943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766508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C8287-5BDB-8E8B-064A-1E64CA7AA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585EC3-2530-83BB-C924-F0ECB4325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52788-A9BE-EE8C-FACB-6AF7AA0025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7C96B4-A7C2-3559-393A-6E0FE74EB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292AA3-C7F7-340E-AFBF-0A75CAD6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7CDD1-0E3C-6F67-3822-AF6D4879E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83211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C7FB0D-E8A5-B65C-C08E-CA74E45F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21B41-0A10-0DAB-2B4B-EF272CB7EF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5D83E-6208-00B3-9746-48F93B9E53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BA7ED-34D4-4465-9369-935ADA3C8B7A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62CBB-E310-E367-8D13-34DA087C5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307F29-868F-5DBC-93B5-1F12F11930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64EBF-E50D-4EAA-B3EC-3561AFCD2C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1610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  <p:sldLayoutId id="2147483771" r:id="rId18"/>
    <p:sldLayoutId id="2147483772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6215" y="11151"/>
            <a:ext cx="6724185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146" y="1279088"/>
            <a:ext cx="7575709" cy="2898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00"/>
              </a:lnSpc>
              <a:buNone/>
            </a:pPr>
            <a:r>
              <a:rPr lang="en-US" sz="6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ICIC Bank Data</a:t>
            </a:r>
          </a:p>
          <a:p>
            <a:pPr marL="0" indent="0">
              <a:lnSpc>
                <a:spcPts val="7600"/>
              </a:lnSpc>
              <a:buNone/>
            </a:pPr>
            <a:r>
              <a:rPr lang="en-US" sz="6050" b="1" dirty="0">
                <a:solidFill>
                  <a:srgbClr val="333F70"/>
                </a:solidFill>
                <a:latin typeface="Unbounded Bold" pitchFamily="34" charset="0"/>
              </a:rPr>
              <a:t>Presentation</a:t>
            </a:r>
          </a:p>
          <a:p>
            <a:pPr marL="0" indent="0">
              <a:lnSpc>
                <a:spcPts val="7600"/>
              </a:lnSpc>
              <a:buNone/>
            </a:pPr>
            <a:endParaRPr lang="en-US" sz="6050" dirty="0"/>
          </a:p>
        </p:txBody>
      </p:sp>
      <p:sp>
        <p:nvSpPr>
          <p:cNvPr id="4" name="Text 1"/>
          <p:cNvSpPr/>
          <p:nvPr/>
        </p:nvSpPr>
        <p:spPr>
          <a:xfrm>
            <a:off x="791766" y="4463713"/>
            <a:ext cx="7575709" cy="1792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84146" y="6575227"/>
            <a:ext cx="358497" cy="358497"/>
          </a:xfrm>
          <a:prstGeom prst="roundRect">
            <a:avLst>
              <a:gd name="adj" fmla="val 255039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66" y="6582847"/>
            <a:ext cx="343257" cy="34325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54562" y="6558558"/>
            <a:ext cx="2203847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Sanket Zade </a:t>
            </a:r>
            <a:endParaRPr lang="en-US" sz="2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64F120-9177-1789-2C82-C097534DB08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7957" y="379142"/>
            <a:ext cx="1507966" cy="130469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7322" y="867727"/>
            <a:ext cx="6647140" cy="634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Problem Statements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197322" y="2035612"/>
            <a:ext cx="456962" cy="456962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46508" y="2111693"/>
            <a:ext cx="158472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6857405" y="2035612"/>
            <a:ext cx="2746891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Employee Search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857405" y="2474833"/>
            <a:ext cx="706207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Retrieve details of an employee with ID 52 working at the ICIC P branch.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197322" y="3231356"/>
            <a:ext cx="456962" cy="456962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298644" y="3307437"/>
            <a:ext cx="254318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6857405" y="3231356"/>
            <a:ext cx="3005257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Location Exclusion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6857405" y="3670578"/>
            <a:ext cx="7062073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Fetch details of all employees who do not belong to Mumbai, Pune, or Delhi.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97322" y="4752023"/>
            <a:ext cx="456962" cy="456962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97930" y="4828103"/>
            <a:ext cx="255627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6857405" y="4752023"/>
            <a:ext cx="2559844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Account Details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857405" y="5191244"/>
            <a:ext cx="7062073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Find the department name, address, branch code, department ID, and city associated with account number 18190.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6197322" y="6272689"/>
            <a:ext cx="456962" cy="456962"/>
          </a:xfrm>
          <a:prstGeom prst="roundRect">
            <a:avLst>
              <a:gd name="adj" fmla="val 18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294596" y="6348770"/>
            <a:ext cx="262295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6857405" y="6272689"/>
            <a:ext cx="2730579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Job Role Filtering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6857405" y="6711910"/>
            <a:ext cx="7062073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the department ID, department name, and job ID for employees working in Loan, HR, and Admin departments.</a:t>
            </a:r>
            <a:endParaRPr lang="en-US" sz="1550"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513" y="594003"/>
            <a:ext cx="7800975" cy="1199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Problem Statements (Continued)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71513" y="2296835"/>
            <a:ext cx="431721" cy="431721"/>
          </a:xfrm>
          <a:prstGeom prst="roundRect">
            <a:avLst>
              <a:gd name="adj" fmla="val 1866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12483" y="2368748"/>
            <a:ext cx="149662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333F70"/>
                </a:solidFill>
                <a:latin typeface="Unbounded Bold" pitchFamily="34" charset="0"/>
              </a:rPr>
              <a:t>5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295043" y="2296835"/>
            <a:ext cx="3135630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ATM Number Lookup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295043" y="2711648"/>
            <a:ext cx="7177445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Determine the account type and state for the account associated with ATM number 422748663.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71513" y="3733443"/>
            <a:ext cx="431721" cy="431721"/>
          </a:xfrm>
          <a:prstGeom prst="roundRect">
            <a:avLst>
              <a:gd name="adj" fmla="val 1866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7120" y="3805357"/>
            <a:ext cx="240387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333F70"/>
                </a:solidFill>
                <a:latin typeface="Unbounded Bold" pitchFamily="34" charset="0"/>
              </a:rPr>
              <a:t>6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1295043" y="3733443"/>
            <a:ext cx="4844772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View Creation: Employee Details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295043" y="4148257"/>
            <a:ext cx="7177445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a view displaying address, branch name, department name, first name, and phone number.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671513" y="5170051"/>
            <a:ext cx="431721" cy="431721"/>
          </a:xfrm>
          <a:prstGeom prst="roundRect">
            <a:avLst>
              <a:gd name="adj" fmla="val 1866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66643" y="5241965"/>
            <a:ext cx="241459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333F70"/>
                </a:solidFill>
                <a:latin typeface="Unbounded Bold" pitchFamily="34" charset="0"/>
              </a:rPr>
              <a:t>7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1295043" y="5170051"/>
            <a:ext cx="5450324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View Creation: City and Department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295043" y="5584865"/>
            <a:ext cx="7177445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a view showing city and department name for accounts opened before May 24, 2004.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671513" y="6606659"/>
            <a:ext cx="431721" cy="431721"/>
          </a:xfrm>
          <a:prstGeom prst="roundRect">
            <a:avLst>
              <a:gd name="adj" fmla="val 1866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63429" y="6678573"/>
            <a:ext cx="247888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333F70"/>
                </a:solidFill>
                <a:latin typeface="Unbounded Bold" pitchFamily="34" charset="0"/>
              </a:rPr>
              <a:t>8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1295043" y="6606659"/>
            <a:ext cx="5473065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View Creation: Employee Job Details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295043" y="7021473"/>
            <a:ext cx="7177445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a view named "employee_job_details" containing all details of employees with job roles as Clerk, Manager, or Accountant.</a:t>
            </a:r>
            <a:endParaRPr lang="en-US" sz="1500" dirty="0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47274"/>
            <a:ext cx="7415927" cy="2314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Problem Statements (Continued)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400978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1769" y="4102298"/>
            <a:ext cx="19264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333F70"/>
                </a:solidFill>
                <a:latin typeface="Unbounded Bold" pitchFamily="34" charset="0"/>
              </a:rPr>
              <a:t>9</a:t>
            </a:r>
          </a:p>
          <a:p>
            <a:pPr marL="0" indent="0" algn="ctr">
              <a:lnSpc>
                <a:spcPts val="2900"/>
              </a:lnSpc>
              <a:buNone/>
            </a:pP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7152680" y="4009787"/>
            <a:ext cx="4031694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ATM Number Update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152680" y="454366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Modify the ATM number in the Customer table, changing 423295535 to 42321992.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5858232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73547" y="5950744"/>
            <a:ext cx="309205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333F70"/>
                </a:solidFill>
                <a:latin typeface="Unbounded Bold" pitchFamily="34" charset="0"/>
              </a:rPr>
              <a:t>10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7152680" y="5858232"/>
            <a:ext cx="419564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Account Type Update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152680" y="6392108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the Account\_type table, changing all "sales" accounts to "admin".</a:t>
            </a:r>
            <a:endParaRPr lang="en-US" sz="1900" dirty="0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02237" y="418457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Tables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5326380"/>
            <a:ext cx="12902327" cy="736997"/>
          </a:xfrm>
          <a:prstGeom prst="roundRect">
            <a:avLst>
              <a:gd name="adj" fmla="val 1407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5341620"/>
            <a:ext cx="128743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688" y="5497354"/>
            <a:ext cx="164818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Account\_type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3276124" y="5497354"/>
            <a:ext cx="164437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Department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5421749" y="5497354"/>
            <a:ext cx="164437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Bank\_Details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67374" y="5497354"/>
            <a:ext cx="164437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Job\_Details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9713000" y="5497354"/>
            <a:ext cx="164437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1858625" y="5497354"/>
            <a:ext cx="164818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64037" y="6341031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These tables form the core of the ICIC Bank Data Management System, each containing specific information related to banking operations, employee details, customer information, and other relevant data.</a:t>
            </a:r>
            <a:endParaRPr lang="en-US" sz="1900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59472" y="553378"/>
            <a:ext cx="6200078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Table Relationships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430323" y="2587082"/>
            <a:ext cx="5681730" cy="3718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tables are interconnected through foreign keys, ensuring data integrity and consistency. For instance, the Account\_type table relates to the Department table via the Account\_no field, while the Department table connects to Bank\_Details and Employees through Department\_id and Employee\_id, respectively. Similarly, the Customer table links to Bank\_Details and Employees using Branch\_code and Employee\_id.</a:t>
            </a:r>
            <a:endParaRPr lang="en-US" sz="19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EBD581-56C8-8FC6-89E6-DF99833C1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8274204" cy="82296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73" y="491609"/>
            <a:ext cx="7892653" cy="1117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Benefits of Data Management System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25673" y="1877020"/>
            <a:ext cx="7892653" cy="1331357"/>
          </a:xfrm>
          <a:prstGeom prst="roundRect">
            <a:avLst>
              <a:gd name="adj" fmla="val 564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12006" y="2063353"/>
            <a:ext cx="4052530" cy="279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Improved Data Management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12006" y="2449830"/>
            <a:ext cx="7519988" cy="572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facilitates efficient data organization, storage, and retrieval, enabling streamlined access to critical information.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25673" y="3387090"/>
            <a:ext cx="7892653" cy="1331357"/>
          </a:xfrm>
          <a:prstGeom prst="roundRect">
            <a:avLst>
              <a:gd name="adj" fmla="val 564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2006" y="3573423"/>
            <a:ext cx="3525203" cy="279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Risk and Fraud Detection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12006" y="3959900"/>
            <a:ext cx="7519988" cy="572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analyzing data patterns, the system can identify potential risks and fraudulent activities, enhancing security and mitigating losses.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25673" y="4897160"/>
            <a:ext cx="7892653" cy="1331357"/>
          </a:xfrm>
          <a:prstGeom prst="roundRect">
            <a:avLst>
              <a:gd name="adj" fmla="val 564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12006" y="5083493"/>
            <a:ext cx="4193024" cy="279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Actionable Customer Insights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12006" y="5469969"/>
            <a:ext cx="7519988" cy="572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provides valuable insights into customer behavior, preferences, and needs, enabling targeted marketing and personalized services.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25673" y="6407229"/>
            <a:ext cx="7892653" cy="1331357"/>
          </a:xfrm>
          <a:prstGeom prst="roundRect">
            <a:avLst>
              <a:gd name="adj" fmla="val 564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2006" y="6593562"/>
            <a:ext cx="2234803" cy="279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Security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812006" y="6980039"/>
            <a:ext cx="7519988" cy="572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incorporates robust security measures to protect sensitive data from unauthorized access, ensuring data confidentiality and integrity.</a:t>
            </a:r>
            <a:endParaRPr lang="en-US" sz="1400"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025" y="699611"/>
            <a:ext cx="6886337" cy="691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Future Applications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4025" y="1971199"/>
            <a:ext cx="497562" cy="49756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6546" y="2054066"/>
            <a:ext cx="172522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492687" y="1971199"/>
            <a:ext cx="2764631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Expansion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492687" y="2449354"/>
            <a:ext cx="6877288" cy="1061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can be expanded to support operations in different states, facilitating seamless data management across a wider geographical area.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74025" y="3980736"/>
            <a:ext cx="497562" cy="49756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84277" y="4063603"/>
            <a:ext cx="276939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492687" y="3980736"/>
            <a:ext cx="3453765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Personalized Offers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492687" y="4458891"/>
            <a:ext cx="6877288" cy="1061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can be used to generate personalized offers for customers based on their spending habits and preferences, enhancing customer satisfaction and loyalty.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74025" y="5990273"/>
            <a:ext cx="497562" cy="49756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83682" y="6073140"/>
            <a:ext cx="278249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492687" y="5990273"/>
            <a:ext cx="3705582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AI-Powered Solutions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492687" y="6468428"/>
            <a:ext cx="6877288" cy="10615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can be integrated with AI models to provide automated customer support, predict customer needs, and optimize banking operations.</a:t>
            </a:r>
            <a:endParaRPr lang="en-US" sz="170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"/>
          <p:cNvSpPr/>
          <p:nvPr/>
        </p:nvSpPr>
        <p:spPr>
          <a:xfrm>
            <a:off x="879277" y="5341620"/>
            <a:ext cx="128743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C0B2CFC-8C87-0412-2BB3-85BEBC364D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2380" y="245328"/>
            <a:ext cx="1250195" cy="1081668"/>
          </a:xfrm>
          <a:prstGeom prst="rect">
            <a:avLst/>
          </a:prstGeom>
        </p:spPr>
      </p:pic>
      <p:sp>
        <p:nvSpPr>
          <p:cNvPr id="14" name="Google Shape;392;p19">
            <a:extLst>
              <a:ext uri="{FF2B5EF4-FFF2-40B4-BE49-F238E27FC236}">
                <a16:creationId xmlns:a16="http://schemas.microsoft.com/office/drawing/2014/main" id="{89D0D071-E755-6EBE-8AA0-98E8AD6A9551}"/>
              </a:ext>
            </a:extLst>
          </p:cNvPr>
          <p:cNvSpPr txBox="1"/>
          <p:nvPr/>
        </p:nvSpPr>
        <p:spPr>
          <a:xfrm>
            <a:off x="1219201" y="1505415"/>
            <a:ext cx="12073054" cy="546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33" tIns="365733" rIns="365733" bIns="365733" anchor="t" anchorCtr="0">
            <a:noAutofit/>
          </a:bodyPr>
          <a:lstStyle/>
          <a:p>
            <a:pPr algn="ctr"/>
            <a:endParaRPr lang="en-US" sz="4800" dirty="0">
              <a:latin typeface="Algerian" panose="04020705040A02060702" pitchFamily="82" charset="0"/>
            </a:endParaRPr>
          </a:p>
          <a:p>
            <a:pPr algn="ctr"/>
            <a:endParaRPr lang="en-US" sz="4800" dirty="0">
              <a:latin typeface="Algerian" panose="04020705040A02060702" pitchFamily="82" charset="0"/>
            </a:endParaRPr>
          </a:p>
          <a:p>
            <a:pPr algn="ctr"/>
            <a:r>
              <a:rPr lang="en-US" sz="4800" b="1" i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FF"/>
                </a:highlight>
                <a:latin typeface="Algerian" panose="04020705040A02060702" pitchFamily="82" charset="0"/>
              </a:rPr>
              <a:t>THANK YOU </a:t>
            </a:r>
          </a:p>
          <a:p>
            <a:endParaRPr lang="en-US" sz="2000" dirty="0"/>
          </a:p>
        </p:txBody>
      </p:sp>
      <p:sp>
        <p:nvSpPr>
          <p:cNvPr id="15" name="Google Shape;393;p19">
            <a:extLst>
              <a:ext uri="{FF2B5EF4-FFF2-40B4-BE49-F238E27FC236}">
                <a16:creationId xmlns:a16="http://schemas.microsoft.com/office/drawing/2014/main" id="{04FF6D99-C42D-48EB-665F-9174096B99B9}"/>
              </a:ext>
            </a:extLst>
          </p:cNvPr>
          <p:cNvSpPr txBox="1"/>
          <p:nvPr/>
        </p:nvSpPr>
        <p:spPr>
          <a:xfrm>
            <a:off x="0" y="7147932"/>
            <a:ext cx="14630400" cy="1081668"/>
          </a:xfrm>
          <a:prstGeom prst="rect">
            <a:avLst/>
          </a:prstGeom>
          <a:solidFill>
            <a:srgbClr val="FF6A0E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R="243834" algn="r"/>
            <a:r>
              <a:rPr lang="en-GB" sz="1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© All rights reserved by </a:t>
            </a:r>
            <a:r>
              <a:rPr lang="en-GB" sz="16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Fireblaze</a:t>
            </a:r>
            <a:r>
              <a:rPr lang="en-GB" sz="1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Technologies </a:t>
            </a:r>
            <a:r>
              <a:rPr lang="en-GB" sz="16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Pvt.</a:t>
            </a:r>
            <a:r>
              <a:rPr lang="en-GB" sz="1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Ltd.</a:t>
            </a:r>
            <a:endParaRPr sz="1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394;p19">
            <a:extLst>
              <a:ext uri="{FF2B5EF4-FFF2-40B4-BE49-F238E27FC236}">
                <a16:creationId xmlns:a16="http://schemas.microsoft.com/office/drawing/2014/main" id="{8CAD3FE1-556A-0C2B-68B3-20556BD0F05F}"/>
              </a:ext>
            </a:extLst>
          </p:cNvPr>
          <p:cNvSpPr/>
          <p:nvPr/>
        </p:nvSpPr>
        <p:spPr>
          <a:xfrm rot="10800000">
            <a:off x="13955200" y="7147932"/>
            <a:ext cx="675200" cy="755200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7" name="Google Shape;395;p19">
            <a:extLst>
              <a:ext uri="{FF2B5EF4-FFF2-40B4-BE49-F238E27FC236}">
                <a16:creationId xmlns:a16="http://schemas.microsoft.com/office/drawing/2014/main" id="{17CBA957-34FE-EE0E-81CD-D696804C80C5}"/>
              </a:ext>
            </a:extLst>
          </p:cNvPr>
          <p:cNvSpPr/>
          <p:nvPr/>
        </p:nvSpPr>
        <p:spPr>
          <a:xfrm>
            <a:off x="-1" y="7147932"/>
            <a:ext cx="879277" cy="1081668"/>
          </a:xfrm>
          <a:prstGeom prst="rtTriangl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0466237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</TotalTime>
  <Words>575</Words>
  <Application>Microsoft Office PowerPoint</Application>
  <PresentationFormat>Custom</PresentationFormat>
  <Paragraphs>78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Calibri Light</vt:lpstr>
      <vt:lpstr>Roboto</vt:lpstr>
      <vt:lpstr>Arial</vt:lpstr>
      <vt:lpstr>Unbounded Bold</vt:lpstr>
      <vt:lpstr>Open Sans Bold</vt:lpstr>
      <vt:lpstr>Calibri</vt:lpstr>
      <vt:lpstr>Open Sans</vt:lpstr>
      <vt:lpstr>Algerian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sanket zade</cp:lastModifiedBy>
  <cp:revision>2</cp:revision>
  <dcterms:created xsi:type="dcterms:W3CDTF">2024-10-03T16:36:15Z</dcterms:created>
  <dcterms:modified xsi:type="dcterms:W3CDTF">2024-10-04T02:26:48Z</dcterms:modified>
</cp:coreProperties>
</file>